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56" r:id="rId2"/>
    <p:sldId id="257" r:id="rId3"/>
    <p:sldId id="258" r:id="rId4"/>
    <p:sldId id="265" r:id="rId5"/>
    <p:sldId id="259" r:id="rId6"/>
    <p:sldId id="260" r:id="rId7"/>
    <p:sldId id="261" r:id="rId8"/>
    <p:sldId id="262" r:id="rId9"/>
    <p:sldId id="263" r:id="rId10"/>
    <p:sldId id="264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50" d="100"/>
          <a:sy n="50" d="100"/>
        </p:scale>
        <p:origin x="-1956" y="-4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3DBF5-473B-4AF2-93D5-9F67E484CBED}" type="datetimeFigureOut">
              <a:rPr lang="ru-RU" smtClean="0"/>
              <a:pPr/>
              <a:t>30.10.2020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65CEB85-6131-4036-9CB9-71E12DBE7F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3DBF5-473B-4AF2-93D5-9F67E484CBED}" type="datetimeFigureOut">
              <a:rPr lang="ru-RU" smtClean="0"/>
              <a:pPr/>
              <a:t>30.10.2020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CEB85-6131-4036-9CB9-71E12DBE7F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3DBF5-473B-4AF2-93D5-9F67E484CBED}" type="datetimeFigureOut">
              <a:rPr lang="ru-RU" smtClean="0"/>
              <a:pPr/>
              <a:t>30.10.2020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CEB85-6131-4036-9CB9-71E12DBE7F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3DBF5-473B-4AF2-93D5-9F67E484CBED}" type="datetimeFigureOut">
              <a:rPr lang="ru-RU" smtClean="0"/>
              <a:pPr/>
              <a:t>30.10.2020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65CEB85-6131-4036-9CB9-71E12DBE7F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3DBF5-473B-4AF2-93D5-9F67E484CBED}" type="datetimeFigureOut">
              <a:rPr lang="ru-RU" smtClean="0"/>
              <a:pPr/>
              <a:t>30.10.2020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CEB85-6131-4036-9CB9-71E12DBE7FF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3DBF5-473B-4AF2-93D5-9F67E484CBED}" type="datetimeFigureOut">
              <a:rPr lang="ru-RU" smtClean="0"/>
              <a:pPr/>
              <a:t>30.10.2020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CEB85-6131-4036-9CB9-71E12DBE7F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3DBF5-473B-4AF2-93D5-9F67E484CBED}" type="datetimeFigureOut">
              <a:rPr lang="ru-RU" smtClean="0"/>
              <a:pPr/>
              <a:t>30.10.2020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665CEB85-6131-4036-9CB9-71E12DBE7FF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3DBF5-473B-4AF2-93D5-9F67E484CBED}" type="datetimeFigureOut">
              <a:rPr lang="ru-RU" smtClean="0"/>
              <a:pPr/>
              <a:t>30.10.2020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CEB85-6131-4036-9CB9-71E12DBE7F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3DBF5-473B-4AF2-93D5-9F67E484CBED}" type="datetimeFigureOut">
              <a:rPr lang="ru-RU" smtClean="0"/>
              <a:pPr/>
              <a:t>30.10.2020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CEB85-6131-4036-9CB9-71E12DBE7F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3DBF5-473B-4AF2-93D5-9F67E484CBED}" type="datetimeFigureOut">
              <a:rPr lang="ru-RU" smtClean="0"/>
              <a:pPr/>
              <a:t>30.10.2020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CEB85-6131-4036-9CB9-71E12DBE7F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3DBF5-473B-4AF2-93D5-9F67E484CBED}" type="datetimeFigureOut">
              <a:rPr lang="ru-RU" smtClean="0"/>
              <a:pPr/>
              <a:t>30.10.2020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CEB85-6131-4036-9CB9-71E12DBE7FF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3F3DBF5-473B-4AF2-93D5-9F67E484CBED}" type="datetimeFigureOut">
              <a:rPr lang="ru-RU" smtClean="0"/>
              <a:pPr/>
              <a:t>30.10.2020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65CEB85-6131-4036-9CB9-71E12DBE7FF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476672"/>
            <a:ext cx="7920880" cy="1254001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Кабинеты и площадки для изучения ПДД  детьми школьного возраста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55976" y="2996952"/>
            <a:ext cx="4600600" cy="2184648"/>
          </a:xfrm>
        </p:spPr>
        <p:txBody>
          <a:bodyPr>
            <a:normAutofit/>
          </a:bodyPr>
          <a:lstStyle/>
          <a:p>
            <a:pPr algn="r"/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Яркая наглядность, техническая оснащенность  класса служит повышению мотивации изучения ПДД ребятами. </a:t>
            </a:r>
          </a:p>
        </p:txBody>
      </p:sp>
      <p:pic>
        <p:nvPicPr>
          <p:cNvPr id="1026" name="Picture 2" descr="C:\Users\1\Desktop\5392d589-3968-4078-972d-b1712c308f8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1718"/>
          <a:stretch/>
        </p:blipFill>
        <p:spPr bwMode="auto">
          <a:xfrm>
            <a:off x="499924" y="2060848"/>
            <a:ext cx="3672408" cy="3833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391709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1\Desktop\Новая папка\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1058" y="980728"/>
            <a:ext cx="7620000" cy="506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913813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\Desktop\f4e9ed92-226e-429b-a8db-3ba0858ca8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91604" y="320613"/>
            <a:ext cx="6348747" cy="6348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563941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Варианты оборудования учебного кабинета</a:t>
            </a:r>
            <a:endParaRPr lang="ru-RU" dirty="0"/>
          </a:p>
        </p:txBody>
      </p:sp>
      <p:pic>
        <p:nvPicPr>
          <p:cNvPr id="2050" name="Picture 2" descr="C:\Users\1\Desktop\Новая папка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628800"/>
            <a:ext cx="6480720" cy="4860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020075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1\Desktop\Новая папка\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692695"/>
            <a:ext cx="7449592" cy="5587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2981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161951"/>
            <a:ext cx="3979168" cy="236309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Кабинет изучения ПДД. Лицей 155 </a:t>
            </a:r>
            <a:r>
              <a:rPr lang="ru-RU" dirty="0" err="1" smtClean="0"/>
              <a:t>г.Уфа</a:t>
            </a:r>
            <a:endParaRPr lang="ru-RU" dirty="0"/>
          </a:p>
        </p:txBody>
      </p:sp>
      <p:pic>
        <p:nvPicPr>
          <p:cNvPr id="1026" name="Picture 2" descr="C:\Users\1\Desktop\d00e0748-ad8e-4ef4-a975-4d8faa35ef4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764704"/>
            <a:ext cx="4140510" cy="55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62748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Уголок изучения ПДД в школе</a:t>
            </a:r>
            <a:endParaRPr lang="ru-RU" dirty="0"/>
          </a:p>
        </p:txBody>
      </p:sp>
      <p:pic>
        <p:nvPicPr>
          <p:cNvPr id="4098" name="Picture 2" descr="C:\Users\1\Desktop\Новая папка\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1396072"/>
            <a:ext cx="7704856" cy="5139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365046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1\Desktop\Новая папка\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980728"/>
            <a:ext cx="7906494" cy="5265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149052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Площадки по изучению ПДД</a:t>
            </a:r>
            <a:endParaRPr lang="ru-RU" dirty="0"/>
          </a:p>
        </p:txBody>
      </p:sp>
      <p:pic>
        <p:nvPicPr>
          <p:cNvPr id="6146" name="Picture 2" descr="C:\Users\1\Desktop\Новая папка\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12776"/>
            <a:ext cx="7056784" cy="5147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125964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1\Desktop\Новая папка\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3" y="692696"/>
            <a:ext cx="8291173" cy="5528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347252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1\Desktop\Новая папка\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2239" y="692696"/>
            <a:ext cx="8610241" cy="5737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1990833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25</TotalTime>
  <Words>34</Words>
  <Application>Microsoft Office PowerPoint</Application>
  <PresentationFormat>Экран (4:3)</PresentationFormat>
  <Paragraphs>6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Трек</vt:lpstr>
      <vt:lpstr>Кабинеты и площадки для изучения ПДД  детьми школьного возраста</vt:lpstr>
      <vt:lpstr>Варианты оборудования учебного кабинета</vt:lpstr>
      <vt:lpstr>Слайд 3</vt:lpstr>
      <vt:lpstr>Слайд 4</vt:lpstr>
      <vt:lpstr>Уголок изучения ПДД в школе</vt:lpstr>
      <vt:lpstr>Слайд 6</vt:lpstr>
      <vt:lpstr>Площадки по изучению ПДД</vt:lpstr>
      <vt:lpstr>Слайд 8</vt:lpstr>
      <vt:lpstr>Слайд 9</vt:lpstr>
      <vt:lpstr>Слайд 10</vt:lpstr>
      <vt:lpstr>Слайд 11</vt:lpstr>
    </vt:vector>
  </TitlesOfParts>
  <Company>ОАО АНК Башнефть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Классы и площадки для изучения ПДД  детьми школьного возраста</dc:title>
  <dc:creator>1</dc:creator>
  <cp:lastModifiedBy>user</cp:lastModifiedBy>
  <cp:revision>3</cp:revision>
  <dcterms:created xsi:type="dcterms:W3CDTF">2020-09-16T12:01:08Z</dcterms:created>
  <dcterms:modified xsi:type="dcterms:W3CDTF">2020-10-30T07:22:27Z</dcterms:modified>
</cp:coreProperties>
</file>